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Nobile"/>
      <p:regular r:id="rId19"/>
      <p:bold r:id="rId20"/>
      <p:italic r:id="rId21"/>
      <p:boldItalic r:id="rId22"/>
    </p:embeddedFont>
    <p:embeddedFont>
      <p:font typeface="Alexandri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6l7anG9vyTNtpuHLG94JuqZEs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bold.fntdata"/><Relationship Id="rId22" Type="http://schemas.openxmlformats.org/officeDocument/2006/relationships/font" Target="fonts/Nobile-boldItalic.fntdata"/><Relationship Id="rId21" Type="http://schemas.openxmlformats.org/officeDocument/2006/relationships/font" Target="fonts/Nobile-italic.fntdata"/><Relationship Id="rId24" Type="http://schemas.openxmlformats.org/officeDocument/2006/relationships/font" Target="fonts/Alexandria-bold.fntdata"/><Relationship Id="rId23" Type="http://schemas.openxmlformats.org/officeDocument/2006/relationships/font" Target="fonts/Alexandri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obil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6280190" y="918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Laboratório de Projeto de Software</a:t>
            </a:r>
            <a:endParaRPr b="0" i="0" sz="4450" u="none" cap="none" strike="noStrike"/>
          </a:p>
        </p:txBody>
      </p:sp>
      <p:sp>
        <p:nvSpPr>
          <p:cNvPr id="74" name="Google Shape;74;p1"/>
          <p:cNvSpPr/>
          <p:nvPr/>
        </p:nvSpPr>
        <p:spPr>
          <a:xfrm>
            <a:off x="6280190" y="4543361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1" lang="en-US" sz="2050"/>
              <a:t>Alunos envolvidos:</a:t>
            </a:r>
            <a:endParaRPr b="1" sz="20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/>
              <a:t>Arthur Curi Kramberger</a:t>
            </a:r>
            <a:br>
              <a:rPr lang="en-US" sz="1750"/>
            </a:br>
            <a:r>
              <a:rPr lang="en-US" sz="1750"/>
              <a:t>Petrius Arturo</a:t>
            </a:r>
            <a:br>
              <a:rPr lang="en-US" sz="1750"/>
            </a:br>
            <a:r>
              <a:rPr lang="en-US" sz="1750"/>
              <a:t>Sthel Felipe Torres</a:t>
            </a:r>
            <a:br>
              <a:rPr lang="en-US" sz="1750"/>
            </a:br>
            <a:r>
              <a:rPr lang="en-US" sz="1750"/>
              <a:t>Vinicius Xavier Ramalho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t/>
            </a:r>
            <a:endParaRPr sz="1750"/>
          </a:p>
        </p:txBody>
      </p:sp>
      <p:sp>
        <p:nvSpPr>
          <p:cNvPr id="75" name="Google Shape;75;p1"/>
          <p:cNvSpPr/>
          <p:nvPr/>
        </p:nvSpPr>
        <p:spPr>
          <a:xfrm>
            <a:off x="6177590" y="2863894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76" name="Google Shape;76;p1"/>
          <p:cNvSpPr/>
          <p:nvPr/>
        </p:nvSpPr>
        <p:spPr>
          <a:xfrm>
            <a:off x="6280190" y="694860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/>
          <p:nvPr/>
        </p:nvSpPr>
        <p:spPr>
          <a:xfrm>
            <a:off x="793790" y="2300288"/>
            <a:ext cx="801481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6 - Consultar Alunos</a:t>
            </a:r>
            <a:endParaRPr b="0" i="0" sz="4450" u="none" cap="none" strike="noStrike"/>
          </a:p>
        </p:txBody>
      </p:sp>
      <p:sp>
        <p:nvSpPr>
          <p:cNvPr id="162" name="Google Shape;162;p10"/>
          <p:cNvSpPr/>
          <p:nvPr/>
        </p:nvSpPr>
        <p:spPr>
          <a:xfrm>
            <a:off x="793790" y="334922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professor, quero visualizar a lista de alunos matriculados nas disciplinas, para que eu possa me organizar e acompanhar a turma.</a:t>
            </a:r>
            <a:endParaRPr b="0" i="0" sz="1750" u="none" cap="none" strike="noStrike"/>
          </a:p>
        </p:txBody>
      </p:sp>
      <p:sp>
        <p:nvSpPr>
          <p:cNvPr id="163" name="Google Shape;163;p10"/>
          <p:cNvSpPr/>
          <p:nvPr/>
        </p:nvSpPr>
        <p:spPr>
          <a:xfrm>
            <a:off x="793790" y="433018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64" name="Google Shape;164;p10"/>
          <p:cNvSpPr/>
          <p:nvPr/>
        </p:nvSpPr>
        <p:spPr>
          <a:xfrm>
            <a:off x="793790" y="494823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professor pode acessar a lista de alunos nas disciplinas.</a:t>
            </a:r>
            <a:endParaRPr b="0" i="0" sz="1750" u="none" cap="none" strike="noStrike"/>
          </a:p>
        </p:txBody>
      </p:sp>
      <p:sp>
        <p:nvSpPr>
          <p:cNvPr id="165" name="Google Shape;165;p10"/>
          <p:cNvSpPr/>
          <p:nvPr/>
        </p:nvSpPr>
        <p:spPr>
          <a:xfrm>
            <a:off x="793790" y="55662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●As informações devem incluir nome do aluno e matrícula.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793790" y="1934528"/>
            <a:ext cx="1205853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7 - Notificar o sistema de cobrança</a:t>
            </a:r>
            <a:endParaRPr b="0" i="0" sz="4450" u="none" cap="none" strike="noStrike"/>
          </a:p>
        </p:txBody>
      </p:sp>
      <p:sp>
        <p:nvSpPr>
          <p:cNvPr id="172" name="Google Shape;172;p11"/>
          <p:cNvSpPr/>
          <p:nvPr/>
        </p:nvSpPr>
        <p:spPr>
          <a:xfrm>
            <a:off x="793790" y="309693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sistema de matrículas, quero notificar automaticamente o sistema de cobranças quando um aluno se matricular, para que a universidade possa gerar as mensalidades corretamente.</a:t>
            </a:r>
            <a:endParaRPr b="0" i="0" sz="1750" u="none" cap="none" strike="noStrike"/>
          </a:p>
        </p:txBody>
      </p:sp>
      <p:sp>
        <p:nvSpPr>
          <p:cNvPr id="173" name="Google Shape;173;p11"/>
          <p:cNvSpPr/>
          <p:nvPr/>
        </p:nvSpPr>
        <p:spPr>
          <a:xfrm>
            <a:off x="793790" y="40778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74" name="Google Shape;174;p11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●Sempre que um aluno finalizar sua matrícula, os dados devem ser enviados ao sistema de cobranças.</a:t>
            </a:r>
            <a:endParaRPr b="0" i="0" sz="1750" u="none" cap="none" strike="noStrike"/>
          </a:p>
        </p:txBody>
      </p:sp>
      <p:sp>
        <p:nvSpPr>
          <p:cNvPr id="175" name="Google Shape;175;p11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 cobranças deve receber a lista de disciplinas e o valor total da matrícula.</a:t>
            </a:r>
            <a:endParaRPr b="0" i="0" sz="1750" u="none" cap="none" strike="noStrike"/>
          </a:p>
        </p:txBody>
      </p:sp>
      <p:sp>
        <p:nvSpPr>
          <p:cNvPr id="176" name="Google Shape;176;p11"/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deve ser notificado sobre a cobrança pendente.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Sprint 02: Diagrama de Classes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/>
          <p:nvPr/>
        </p:nvSpPr>
        <p:spPr>
          <a:xfrm>
            <a:off x="793790" y="687586"/>
            <a:ext cx="4880491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750"/>
              <a:buFont typeface="Alexandria"/>
              <a:buNone/>
            </a:pPr>
            <a:r>
              <a:rPr b="0" i="0" lang="en-US" sz="37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Diagrama de classes</a:t>
            </a:r>
            <a:endParaRPr b="0" i="0" sz="3750" u="none" cap="none" strike="noStrike"/>
          </a:p>
        </p:txBody>
      </p:sp>
      <p:pic>
        <p:nvPicPr>
          <p:cNvPr id="190" name="Google Shape;1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0" y="1421917"/>
            <a:ext cx="12866596" cy="663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4"/>
          <p:cNvSpPr/>
          <p:nvPr/>
        </p:nvSpPr>
        <p:spPr>
          <a:xfrm>
            <a:off x="793790" y="3760351"/>
            <a:ext cx="740021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Sprint 03: Implementação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/>
          <p:nvPr/>
        </p:nvSpPr>
        <p:spPr>
          <a:xfrm>
            <a:off x="793790" y="2527340"/>
            <a:ext cx="103264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Introdução ao Sistema de Matrículas</a:t>
            </a:r>
            <a:endParaRPr b="0" i="0" sz="4450" u="none" cap="none" strike="noStrike"/>
          </a:p>
        </p:txBody>
      </p:sp>
      <p:sp>
        <p:nvSpPr>
          <p:cNvPr id="83" name="Google Shape;83;p2"/>
          <p:cNvSpPr/>
          <p:nvPr/>
        </p:nvSpPr>
        <p:spPr>
          <a:xfrm>
            <a:off x="793790" y="3576280"/>
            <a:ext cx="13042821" cy="2125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lang="en-US" sz="22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O Sistema de Matrículas tem como objetivo automatizar e gerenciar o processo de inscrição de alunos em disciplinas universitárias. Ele fornecerá uma solução eficiente para organizar e integrar as informações dos usuários, garantindo a administração das matrículas de forma estruturada e acessível.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Sprint 01: Diagrama de Caso de Uso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793810" y="656625"/>
            <a:ext cx="8673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300"/>
              <a:buFont typeface="Alexandria"/>
              <a:buNone/>
            </a:pPr>
            <a:r>
              <a:rPr b="0" i="0" lang="en-US" sz="33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Diagrama de </a:t>
            </a:r>
            <a:r>
              <a:rPr lang="en-US" sz="330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Casos de Uso</a:t>
            </a:r>
            <a:endParaRPr sz="33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300"/>
              <a:buFont typeface="Alexandria"/>
              <a:buNone/>
            </a:pPr>
            <a:r>
              <a:t/>
            </a:r>
            <a:endParaRPr sz="3300">
              <a:solidFill>
                <a:srgbClr val="1B1B27"/>
              </a:solidFill>
              <a:latin typeface="Alexandria"/>
              <a:ea typeface="Alexandria"/>
              <a:cs typeface="Alexandria"/>
              <a:sym typeface="Alexandria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793790" y="7300674"/>
            <a:ext cx="13042821" cy="27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pic>
        <p:nvPicPr>
          <p:cNvPr id="98" name="Google Shape;98;p4" title="UseCase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13" y="1296650"/>
            <a:ext cx="13226974" cy="6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6280190" y="127396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1 - Efetuar Matrícula</a:t>
            </a:r>
            <a:endParaRPr b="0" i="0" sz="445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6280190" y="303168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aluno, quero me matricular em disciplinas para o próximo semestre, para que eu possa participar das aulas e cumprir os requisitos do curso.</a:t>
            </a:r>
            <a:endParaRPr b="0" i="0" sz="175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6280190" y="437554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pode escolher até 4 disciplinas obrigatórias e 2 optativas.</a:t>
            </a:r>
            <a:endParaRPr b="0" i="0" sz="175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deve verificar se há vagas disponíveis antes de confirmar a matrícula.</a:t>
            </a:r>
            <a:endParaRPr b="0" i="0" sz="1750" u="none" cap="none" strike="noStrike"/>
          </a:p>
        </p:txBody>
      </p:sp>
      <p:sp>
        <p:nvSpPr>
          <p:cNvPr id="110" name="Google Shape;110;p5"/>
          <p:cNvSpPr/>
          <p:nvPr/>
        </p:nvSpPr>
        <p:spPr>
          <a:xfrm>
            <a:off x="6280190" y="6592610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só pode se matricular dentro do período de matrículas.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6280190" y="91106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2 - Cancelar Matrícula</a:t>
            </a:r>
            <a:endParaRPr b="0" i="0" sz="4450" u="none" cap="none" strike="noStrike"/>
          </a:p>
        </p:txBody>
      </p:sp>
      <p:sp>
        <p:nvSpPr>
          <p:cNvPr id="118" name="Google Shape;118;p6"/>
          <p:cNvSpPr/>
          <p:nvPr/>
        </p:nvSpPr>
        <p:spPr>
          <a:xfrm>
            <a:off x="6280190" y="266878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aluno, quero cancelar uma disciplina na qual já estou matriculado, para que eu possa ajustar minha carga horária ou mudar de disciplina.</a:t>
            </a:r>
            <a:endParaRPr b="0" i="0" sz="1750" u="none" cap="none" strike="noStrike"/>
          </a:p>
        </p:txBody>
      </p:sp>
      <p:sp>
        <p:nvSpPr>
          <p:cNvPr id="119" name="Google Shape;119;p6"/>
          <p:cNvSpPr/>
          <p:nvPr/>
        </p:nvSpPr>
        <p:spPr>
          <a:xfrm>
            <a:off x="6280190" y="4012644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20" name="Google Shape;120;p6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pode cancelar disciplinas apenas dentro do período de matrículas.</a:t>
            </a:r>
            <a:endParaRPr b="0" i="0" sz="1750" u="none" cap="none" strike="noStrike"/>
          </a:p>
        </p:txBody>
      </p:sp>
      <p:sp>
        <p:nvSpPr>
          <p:cNvPr id="121" name="Google Shape;121;p6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deve atualizar automaticamente a quantidade de vagas disponíveis na disciplina.</a:t>
            </a:r>
            <a:endParaRPr b="0" i="0" sz="1750" u="none" cap="none" strike="noStrike"/>
          </a:p>
        </p:txBody>
      </p:sp>
      <p:sp>
        <p:nvSpPr>
          <p:cNvPr id="122" name="Google Shape;122;p6"/>
          <p:cNvSpPr/>
          <p:nvPr/>
        </p:nvSpPr>
        <p:spPr>
          <a:xfrm>
            <a:off x="6280190" y="659261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sistema deve notificar o aluno sobre o cancelamento bem-sucedido.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793790" y="158305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3 - Consultar Disciplinas</a:t>
            </a:r>
            <a:endParaRPr b="0" i="0" sz="4450" u="none" cap="none" strike="noStrike"/>
          </a:p>
        </p:txBody>
      </p:sp>
      <p:sp>
        <p:nvSpPr>
          <p:cNvPr id="130" name="Google Shape;130;p7"/>
          <p:cNvSpPr/>
          <p:nvPr/>
        </p:nvSpPr>
        <p:spPr>
          <a:xfrm>
            <a:off x="793790" y="334077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aluno, quero visualizar as disciplinas nas quais estou matriculado, para que eu possa acompanhar minha grade curricular.</a:t>
            </a:r>
            <a:endParaRPr b="0" i="0" sz="1750" u="none" cap="none" strike="noStrike"/>
          </a:p>
        </p:txBody>
      </p:sp>
      <p:sp>
        <p:nvSpPr>
          <p:cNvPr id="131" name="Google Shape;131;p7"/>
          <p:cNvSpPr/>
          <p:nvPr/>
        </p:nvSpPr>
        <p:spPr>
          <a:xfrm>
            <a:off x="793790" y="432173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32" name="Google Shape;132;p7"/>
          <p:cNvSpPr/>
          <p:nvPr/>
        </p:nvSpPr>
        <p:spPr>
          <a:xfrm>
            <a:off x="793790" y="4939784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●O aluno pode visualizar todas as disciplinas nas quais está matriculado.</a:t>
            </a:r>
            <a:endParaRPr b="0" i="0" sz="1750" u="none" cap="none" strike="noStrike"/>
          </a:p>
        </p:txBody>
      </p:sp>
      <p:sp>
        <p:nvSpPr>
          <p:cNvPr id="133" name="Google Shape;133;p7"/>
          <p:cNvSpPr/>
          <p:nvPr/>
        </p:nvSpPr>
        <p:spPr>
          <a:xfrm>
            <a:off x="793790" y="592074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●As informações devem incluir nome da disciplina, professor e horários.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/>
          <p:nvPr/>
        </p:nvSpPr>
        <p:spPr>
          <a:xfrm>
            <a:off x="793790" y="1934528"/>
            <a:ext cx="909720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4 - Gerenciar Disciplinas</a:t>
            </a:r>
            <a:endParaRPr b="0" i="0" sz="4450" u="none" cap="none" strike="noStrike"/>
          </a:p>
        </p:txBody>
      </p:sp>
      <p:sp>
        <p:nvSpPr>
          <p:cNvPr id="140" name="Google Shape;140;p8"/>
          <p:cNvSpPr/>
          <p:nvPr/>
        </p:nvSpPr>
        <p:spPr>
          <a:xfrm>
            <a:off x="793790" y="309693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secretaria, quero cadastrar, editar e remover disciplinas, para que eu possa organizar a grade curricular de cada curso.</a:t>
            </a:r>
            <a:endParaRPr b="0" i="0" sz="1750" u="none" cap="none" strike="noStrike"/>
          </a:p>
        </p:txBody>
      </p:sp>
      <p:sp>
        <p:nvSpPr>
          <p:cNvPr id="141" name="Google Shape;141;p8"/>
          <p:cNvSpPr/>
          <p:nvPr/>
        </p:nvSpPr>
        <p:spPr>
          <a:xfrm>
            <a:off x="793790" y="407789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42" name="Google Shape;142;p8"/>
          <p:cNvSpPr/>
          <p:nvPr/>
        </p:nvSpPr>
        <p:spPr>
          <a:xfrm>
            <a:off x="793790" y="469594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criar novas disciplinas com nome, carga horária e professor responsável.</a:t>
            </a:r>
            <a:endParaRPr b="0" i="0" sz="1750" u="none" cap="none" strike="noStrike"/>
          </a:p>
        </p:txBody>
      </p:sp>
      <p:sp>
        <p:nvSpPr>
          <p:cNvPr id="143" name="Google Shape;143;p8"/>
          <p:cNvSpPr/>
          <p:nvPr/>
        </p:nvSpPr>
        <p:spPr>
          <a:xfrm>
            <a:off x="793790" y="531399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editar informações das disciplinas antes do período de matrículas.</a:t>
            </a:r>
            <a:endParaRPr b="0" i="0" sz="1750" u="none" cap="none" strike="noStrike"/>
          </a:p>
        </p:txBody>
      </p:sp>
      <p:sp>
        <p:nvSpPr>
          <p:cNvPr id="144" name="Google Shape;144;p8"/>
          <p:cNvSpPr/>
          <p:nvPr/>
        </p:nvSpPr>
        <p:spPr>
          <a:xfrm>
            <a:off x="793790" y="593205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remover disciplinas que não tenham alunos matriculados.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/>
          <p:nvPr/>
        </p:nvSpPr>
        <p:spPr>
          <a:xfrm>
            <a:off x="793790" y="2115979"/>
            <a:ext cx="926901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História 5 - Gerenciar Professores</a:t>
            </a:r>
            <a:endParaRPr b="0" i="0" sz="4450" u="none" cap="none" strike="noStrike"/>
          </a:p>
        </p:txBody>
      </p:sp>
      <p:sp>
        <p:nvSpPr>
          <p:cNvPr id="151" name="Google Shape;151;p9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Como secretaria, quero associar professores às disciplinas, para que cada professor saiba quais turmas irá lecionar.</a:t>
            </a:r>
            <a:endParaRPr b="0" i="0" sz="1750" u="none" cap="none" strike="noStrike"/>
          </a:p>
        </p:txBody>
      </p:sp>
      <p:sp>
        <p:nvSpPr>
          <p:cNvPr id="152" name="Google Shape;152;p9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Critérios de Aceitação:</a:t>
            </a:r>
            <a:endParaRPr b="0" i="0" sz="1750" u="none" cap="none" strike="noStrike"/>
          </a:p>
        </p:txBody>
      </p:sp>
      <p:sp>
        <p:nvSpPr>
          <p:cNvPr id="153" name="Google Shape;153;p9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●A secretaria pode cadastrar e editar informações dos professores.</a:t>
            </a:r>
            <a:endParaRPr b="0" i="0" sz="1750" u="none" cap="none" strike="noStrike"/>
          </a:p>
        </p:txBody>
      </p:sp>
      <p:sp>
        <p:nvSpPr>
          <p:cNvPr id="154" name="Google Shape;154;p9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●Um professor pode ser vinculado a várias disciplinas.</a:t>
            </a:r>
            <a:endParaRPr b="0" i="0" sz="1750" u="none" cap="none" strike="noStrike"/>
          </a:p>
        </p:txBody>
      </p:sp>
      <p:sp>
        <p:nvSpPr>
          <p:cNvPr id="155" name="Google Shape;155;p9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 professor deve ser notificado quando for designado a uma nova disciplina.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2025-03-11T23:49:27Z</dcterms:created>
  <dc:creator>PptxGenJS</dc:creator>
</cp:coreProperties>
</file>